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4"/>
    <p:restoredTop sz="93742"/>
  </p:normalViewPr>
  <p:slideViewPr>
    <p:cSldViewPr snapToGrid="0" snapToObjects="1">
      <p:cViewPr>
        <p:scale>
          <a:sx n="234" d="100"/>
          <a:sy n="234" d="100"/>
        </p:scale>
        <p:origin x="-608" y="-3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2B0E-E608-7B49-B20A-19649D8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87773-7CC3-1D43-B64B-1B38DF314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7B9DB-B493-CC4A-B2F8-3C9750AE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2249F-5C17-F048-84D8-F7EA0C1D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FE1A0-1E18-9D4E-864F-1AD6EC4D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2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7068-98FB-2941-B0E3-03C22D03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4EE7C-E5D3-0B4F-87D3-10D955117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447BC-B69B-664C-9B99-1B91E7C0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09F67-0970-6E4E-AA14-A4F7A3AD4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400A5-FE47-2F43-80EA-FFE7BFF5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0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205164-C064-634A-810A-EEFCDB36A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1739E-47BE-C74D-A131-ACB6AE163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7991B-4374-9D48-AF27-A86A35ABE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03851-D6DD-6040-95C2-3F16E9B6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421E-A82C-1A40-B935-E75B759B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7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0999-93DE-F44F-8FF1-744A2DD36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8DF56-A617-5A47-81A7-27F9BBF80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8486E-9B2E-1140-9C5C-91CDDFD33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C9423-5437-F144-9A09-57F9BCDB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0DF02-2324-9941-B595-9FD71BB8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52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6AC0-FB68-6E47-980F-B64711D1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3EEF7-37EE-1648-B74D-6FA6E783D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4587D-5BD8-0D43-BE26-8FCD5E94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06329-9D0E-EA42-B715-9DE9F7AF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47824-000C-C24F-95D7-7FBB8D08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3475B-AB69-AA49-8F98-4FF692F3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D34CA-6BCD-8F44-8E0E-9ACA22A6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60BEE3-9E43-3841-8BB3-CAB4082F0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84DF0-E676-B449-9340-23A5128F4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3/22/20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92DE8-1B38-EB4A-96A5-F46110B03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9EAF3-213F-3441-AE02-DF5370D6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35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2C266-4198-874D-98B0-B2544881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7AE48-1352-2B40-8AB1-5A6956E4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82915-D7D5-AD4F-8437-730686A0D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08699-1D90-424A-BF25-635D040A43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01BE9-9CF8-5746-AC63-47E83FFA66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02656-B022-4140-97AF-E4D945473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3/22/20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32DB4-AB19-3D47-A203-61452AF56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005B05-C57A-F648-8BE6-14DFFFD14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00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2ED8-8ADB-A643-AF84-D4B94DF5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185F0-1696-584E-BEC1-BA815266B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3/22/20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55C46-BA2B-BA45-BA6A-7A71F9C5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C0B7B-688E-FC4B-9A73-7A9453CD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40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7A042-FB55-074B-BE83-CB76AD9A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3/22/20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1C0C2-105B-2B45-ACEC-362E3BD07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B6BD-A93D-3440-B37F-3A01EE64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0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35184-72D3-8B4B-94AB-34AFCE63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8C88E-EA90-364A-9608-C7E774261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96BDC-E2A3-9941-87D0-936D60635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22994-5F8C-354C-8DFF-5DCEFCB5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3/22/20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02784-FAF4-0F4D-962B-D83FBAAC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AD4CB-422B-8749-8049-BF2C19FB4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74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55E5-6165-884F-AEC2-C8DBE5D39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60A94E-53AF-C848-BBD5-90666B1C2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B51B6-1C09-4644-9277-1E93AC21B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121E2-7119-5843-A23B-F1A318449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3/22/20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45BCA-DBF4-464E-A92D-750D7F2B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17404-1D75-F445-AC9C-2BF1683A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36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7481B8-A192-AA47-9FD0-E7B6F11A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D9748-B573-1345-8CD5-85BCFF6A8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7906-E0B1-F845-B151-B86AEECB38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2D512-BE45-534A-90D0-FFF6C6110A02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08333-B062-5847-9A56-214180D4D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C2C99-2B73-BD43-9E3E-3A3BF6E96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1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microsoft.com/office/2007/relationships/hdphoto" Target="../media/hdphoto4.wdp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7864929" y="424458"/>
            <a:ext cx="3505029" cy="213178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7864929" y="1209515"/>
            <a:ext cx="3505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PRS – 7 </a:t>
            </a:r>
          </a:p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HTTP Message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81EF4F-77B2-AE4E-A510-A1FEC0A0B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0244" y="544093"/>
            <a:ext cx="1169162" cy="6323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62C4A9-9D3B-7946-B534-A69AC098587D}"/>
              </a:ext>
            </a:extLst>
          </p:cNvPr>
          <p:cNvSpPr/>
          <p:nvPr/>
        </p:nvSpPr>
        <p:spPr>
          <a:xfrm>
            <a:off x="528393" y="339114"/>
            <a:ext cx="3505029" cy="21317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72A78A-8EC9-DE4B-B342-7704A1F4A059}"/>
              </a:ext>
            </a:extLst>
          </p:cNvPr>
          <p:cNvSpPr txBox="1"/>
          <p:nvPr/>
        </p:nvSpPr>
        <p:spPr>
          <a:xfrm>
            <a:off x="528393" y="1124171"/>
            <a:ext cx="3505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Helloworld.php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VSC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A52331-1D8A-3443-A21A-D44EE0CBB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3708" y="458749"/>
            <a:ext cx="1169162" cy="632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58A2F4-61BB-544F-97F4-4671FD3256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23010"/>
          <a:stretch/>
        </p:blipFill>
        <p:spPr>
          <a:xfrm>
            <a:off x="1318289" y="3255956"/>
            <a:ext cx="8547100" cy="32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24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556E7B-0F47-7C47-8B4B-DA378978F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824" y="1284514"/>
            <a:ext cx="1484085" cy="619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EDFEAF-FEB6-DB4E-9F9C-6866A8E37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228" y="2052211"/>
            <a:ext cx="2155371" cy="7155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E2200A-D3F7-C945-83D4-BC090554CDD5}"/>
              </a:ext>
            </a:extLst>
          </p:cNvPr>
          <p:cNvSpPr/>
          <p:nvPr/>
        </p:nvSpPr>
        <p:spPr>
          <a:xfrm>
            <a:off x="5488853" y="986319"/>
            <a:ext cx="3505029" cy="21317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1C26CD-4CEE-F442-8EB6-9596D65F4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567" y="1284514"/>
            <a:ext cx="1625600" cy="16256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04A4537-5C8F-7A49-8053-BA78BDFB39F0}"/>
              </a:ext>
            </a:extLst>
          </p:cNvPr>
          <p:cNvSpPr/>
          <p:nvPr/>
        </p:nvSpPr>
        <p:spPr>
          <a:xfrm>
            <a:off x="1358664" y="3739897"/>
            <a:ext cx="3505029" cy="21317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1D74D6-FE18-E44B-B655-40393BA89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537" y="3888116"/>
            <a:ext cx="1858834" cy="185883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0C0957C-84A8-C247-A754-13248A1841C8}"/>
              </a:ext>
            </a:extLst>
          </p:cNvPr>
          <p:cNvSpPr/>
          <p:nvPr/>
        </p:nvSpPr>
        <p:spPr>
          <a:xfrm>
            <a:off x="5488853" y="3766857"/>
            <a:ext cx="3505029" cy="21317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0A0D57-F87A-6E46-A691-EBA1634044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681" y="4109103"/>
            <a:ext cx="1393371" cy="139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43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E2200A-D3F7-C945-83D4-BC090554CDD5}"/>
              </a:ext>
            </a:extLst>
          </p:cNvPr>
          <p:cNvSpPr/>
          <p:nvPr/>
        </p:nvSpPr>
        <p:spPr>
          <a:xfrm>
            <a:off x="5488853" y="986319"/>
            <a:ext cx="3505029" cy="21317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4A4537-5C8F-7A49-8053-BA78BDFB39F0}"/>
              </a:ext>
            </a:extLst>
          </p:cNvPr>
          <p:cNvSpPr/>
          <p:nvPr/>
        </p:nvSpPr>
        <p:spPr>
          <a:xfrm>
            <a:off x="1358664" y="3739897"/>
            <a:ext cx="3505029" cy="21317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C0957C-84A8-C247-A754-13248A1841C8}"/>
              </a:ext>
            </a:extLst>
          </p:cNvPr>
          <p:cNvSpPr/>
          <p:nvPr/>
        </p:nvSpPr>
        <p:spPr>
          <a:xfrm>
            <a:off x="5488853" y="3766857"/>
            <a:ext cx="3505029" cy="21317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D1B55-4EA6-DA44-B85F-A3DDD464D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704" y="1219454"/>
            <a:ext cx="910947" cy="1665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75792B-7FE7-B14C-88F4-C1457EE93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609" y="1219454"/>
            <a:ext cx="1665514" cy="16655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A9B42E-6742-CC4E-8924-B94A15F1B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2155" y="4114294"/>
            <a:ext cx="2616535" cy="1415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78BA95-B987-994B-95CA-E7BE1A6F5CA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2072" y="3766857"/>
            <a:ext cx="1938209" cy="193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89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D77734-5B72-F14D-B50D-5F5D7816FF6C}"/>
              </a:ext>
            </a:extLst>
          </p:cNvPr>
          <p:cNvSpPr/>
          <p:nvPr/>
        </p:nvSpPr>
        <p:spPr>
          <a:xfrm>
            <a:off x="1387011" y="986319"/>
            <a:ext cx="3849018" cy="21814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11858B-E20E-9048-AC02-6912F6198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325" y="1204824"/>
            <a:ext cx="3200400" cy="8473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FF664C-92FF-F142-A7CE-75FC5B211FAC}"/>
              </a:ext>
            </a:extLst>
          </p:cNvPr>
          <p:cNvSpPr txBox="1"/>
          <p:nvPr/>
        </p:nvSpPr>
        <p:spPr>
          <a:xfrm>
            <a:off x="1626546" y="2178031"/>
            <a:ext cx="3025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Service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A886ED-0AD1-5D40-BBAC-9B920851E9F0}"/>
              </a:ext>
            </a:extLst>
          </p:cNvPr>
          <p:cNvSpPr/>
          <p:nvPr/>
        </p:nvSpPr>
        <p:spPr>
          <a:xfrm>
            <a:off x="1358664" y="3739897"/>
            <a:ext cx="3505029" cy="21317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8FFB04-192C-E946-9C44-667DBA0DD0FC}"/>
              </a:ext>
            </a:extLst>
          </p:cNvPr>
          <p:cNvSpPr txBox="1"/>
          <p:nvPr/>
        </p:nvSpPr>
        <p:spPr>
          <a:xfrm>
            <a:off x="2491423" y="4513401"/>
            <a:ext cx="1640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Shebang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5F4B8-92DC-824A-BB5B-5559BB9D8F0A}"/>
              </a:ext>
            </a:extLst>
          </p:cNvPr>
          <p:cNvSpPr txBox="1"/>
          <p:nvPr/>
        </p:nvSpPr>
        <p:spPr>
          <a:xfrm>
            <a:off x="1739667" y="4233635"/>
            <a:ext cx="8178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#!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27B547-5203-0C42-B3AF-0FE8970ECC36}"/>
              </a:ext>
            </a:extLst>
          </p:cNvPr>
          <p:cNvSpPr/>
          <p:nvPr/>
        </p:nvSpPr>
        <p:spPr>
          <a:xfrm>
            <a:off x="5757843" y="985085"/>
            <a:ext cx="3505029" cy="21317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0E42F3-7A96-0140-8AD1-938B2EEE4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21066"/>
            <a:ext cx="573939" cy="10493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A94C3E-0237-6F43-9884-FE31B3F5E9BB}"/>
              </a:ext>
            </a:extLst>
          </p:cNvPr>
          <p:cNvSpPr txBox="1"/>
          <p:nvPr/>
        </p:nvSpPr>
        <p:spPr>
          <a:xfrm>
            <a:off x="7008096" y="1538422"/>
            <a:ext cx="21242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Tham chiếu</a:t>
            </a:r>
          </a:p>
          <a:p>
            <a:r>
              <a:rPr lang="en-US" sz="32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Tham trị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775862-F00C-2C41-8D4F-2AFC66B9C4EF}"/>
              </a:ext>
            </a:extLst>
          </p:cNvPr>
          <p:cNvSpPr/>
          <p:nvPr/>
        </p:nvSpPr>
        <p:spPr>
          <a:xfrm>
            <a:off x="5907218" y="3739897"/>
            <a:ext cx="3505029" cy="21317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B0A227-255A-A743-A2DA-25A1004CA71F}"/>
              </a:ext>
            </a:extLst>
          </p:cNvPr>
          <p:cNvSpPr txBox="1"/>
          <p:nvPr/>
        </p:nvSpPr>
        <p:spPr>
          <a:xfrm>
            <a:off x="7039977" y="4513401"/>
            <a:ext cx="1640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Shebang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2D4738-9BB3-A949-B8BF-DF0F1743C223}"/>
              </a:ext>
            </a:extLst>
          </p:cNvPr>
          <p:cNvSpPr txBox="1"/>
          <p:nvPr/>
        </p:nvSpPr>
        <p:spPr>
          <a:xfrm>
            <a:off x="6288221" y="4233635"/>
            <a:ext cx="8178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#!</a:t>
            </a:r>
          </a:p>
        </p:txBody>
      </p:sp>
    </p:spTree>
    <p:extLst>
      <p:ext uri="{BB962C8B-B14F-4D97-AF65-F5344CB8AC3E}">
        <p14:creationId xmlns:p14="http://schemas.microsoft.com/office/powerpoint/2010/main" val="185025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A3DEE4-A9E7-0549-A76E-13A051DD1DCF}"/>
              </a:ext>
            </a:extLst>
          </p:cNvPr>
          <p:cNvSpPr/>
          <p:nvPr/>
        </p:nvSpPr>
        <p:spPr>
          <a:xfrm>
            <a:off x="1387011" y="986319"/>
            <a:ext cx="3849018" cy="21814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28BA3-13D0-3946-A31F-FA7B5BD35FF2}"/>
              </a:ext>
            </a:extLst>
          </p:cNvPr>
          <p:cNvSpPr txBox="1"/>
          <p:nvPr/>
        </p:nvSpPr>
        <p:spPr>
          <a:xfrm>
            <a:off x="2904392" y="1449855"/>
            <a:ext cx="2069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Ingress</a:t>
            </a:r>
          </a:p>
          <a:p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HAProxy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 Ingress Controller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49F39-9D7B-BF4A-9030-797115E9A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29" y="1199245"/>
            <a:ext cx="1374563" cy="13745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39312E-D4E3-AB49-B7F7-652DDB09A112}"/>
              </a:ext>
            </a:extLst>
          </p:cNvPr>
          <p:cNvSpPr/>
          <p:nvPr/>
        </p:nvSpPr>
        <p:spPr>
          <a:xfrm>
            <a:off x="5526195" y="986319"/>
            <a:ext cx="3849018" cy="21814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6C9B9-F0BB-9B4B-A3A8-659C6CD7F2D8}"/>
              </a:ext>
            </a:extLst>
          </p:cNvPr>
          <p:cNvSpPr txBox="1"/>
          <p:nvPr/>
        </p:nvSpPr>
        <p:spPr>
          <a:xfrm>
            <a:off x="6860696" y="1594138"/>
            <a:ext cx="2042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7F079E-B102-E04B-B3BC-7D04E0583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013" y="1199245"/>
            <a:ext cx="1374563" cy="13745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A89275-77C8-474A-AA46-876C981F6150}"/>
              </a:ext>
            </a:extLst>
          </p:cNvPr>
          <p:cNvSpPr/>
          <p:nvPr/>
        </p:nvSpPr>
        <p:spPr>
          <a:xfrm>
            <a:off x="1387011" y="3380669"/>
            <a:ext cx="3849018" cy="21814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1B7CD-1AE0-5E46-BA3A-6123395FE689}"/>
              </a:ext>
            </a:extLst>
          </p:cNvPr>
          <p:cNvSpPr txBox="1"/>
          <p:nvPr/>
        </p:nvSpPr>
        <p:spPr>
          <a:xfrm>
            <a:off x="3258769" y="3988488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K9S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3E528B-2F0D-5348-B6FD-B7A89298C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29" y="3593595"/>
            <a:ext cx="1374563" cy="13745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F8D32B-0FB6-AC41-92F2-9EFE792440E5}"/>
              </a:ext>
            </a:extLst>
          </p:cNvPr>
          <p:cNvSpPr/>
          <p:nvPr/>
        </p:nvSpPr>
        <p:spPr>
          <a:xfrm>
            <a:off x="5526195" y="3477331"/>
            <a:ext cx="3849018" cy="21814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93CFD0-386D-BA48-8F6F-C1AAD6816A80}"/>
              </a:ext>
            </a:extLst>
          </p:cNvPr>
          <p:cNvSpPr txBox="1"/>
          <p:nvPr/>
        </p:nvSpPr>
        <p:spPr>
          <a:xfrm>
            <a:off x="7465028" y="3694202"/>
            <a:ext cx="14380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kubectl</a:t>
            </a:r>
          </a:p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Pod</a:t>
            </a:r>
          </a:p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Node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015B68-8FDD-1D45-AAA9-58913CBC7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013" y="3690257"/>
            <a:ext cx="1374563" cy="137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09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A3DEE4-A9E7-0549-A76E-13A051DD1DCF}"/>
              </a:ext>
            </a:extLst>
          </p:cNvPr>
          <p:cNvSpPr/>
          <p:nvPr/>
        </p:nvSpPr>
        <p:spPr>
          <a:xfrm>
            <a:off x="1387011" y="986319"/>
            <a:ext cx="3849018" cy="21814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28BA3-13D0-3946-A31F-FA7B5BD35FF2}"/>
              </a:ext>
            </a:extLst>
          </p:cNvPr>
          <p:cNvSpPr txBox="1"/>
          <p:nvPr/>
        </p:nvSpPr>
        <p:spPr>
          <a:xfrm>
            <a:off x="3008168" y="1454397"/>
            <a:ext cx="20491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Proc</a:t>
            </a:r>
          </a:p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Lambda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85960EE-382F-844A-97AD-68F385546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872" y="1277264"/>
            <a:ext cx="1244600" cy="14224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2808F45-4C90-EC46-9C82-85CC75D82DFE}"/>
              </a:ext>
            </a:extLst>
          </p:cNvPr>
          <p:cNvSpPr/>
          <p:nvPr/>
        </p:nvSpPr>
        <p:spPr>
          <a:xfrm>
            <a:off x="2327687" y="3635821"/>
            <a:ext cx="3988892" cy="223586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8CF865-ED78-DB46-933A-A153792D0C74}"/>
              </a:ext>
            </a:extLst>
          </p:cNvPr>
          <p:cNvSpPr txBox="1"/>
          <p:nvPr/>
        </p:nvSpPr>
        <p:spPr>
          <a:xfrm>
            <a:off x="3311520" y="4698440"/>
            <a:ext cx="2784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Transformation </a:t>
            </a:r>
          </a:p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Matrix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DB5E67-13E1-D64D-818C-7FB94ADE8ACE}"/>
              </a:ext>
            </a:extLst>
          </p:cNvPr>
          <p:cNvSpPr/>
          <p:nvPr/>
        </p:nvSpPr>
        <p:spPr>
          <a:xfrm>
            <a:off x="7498777" y="875960"/>
            <a:ext cx="3849018" cy="21814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AF7C7-5DFD-5B49-BF56-B0A4FDF697C4}"/>
              </a:ext>
            </a:extLst>
          </p:cNvPr>
          <p:cNvSpPr txBox="1"/>
          <p:nvPr/>
        </p:nvSpPr>
        <p:spPr>
          <a:xfrm>
            <a:off x="9139099" y="1447218"/>
            <a:ext cx="20491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>
                    <a:lumMod val="95000"/>
                  </a:schemeClr>
                </a:solidFill>
              </a:rPr>
              <a:t>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6CC9B5-7921-654C-B5F7-EDD573E9B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638" y="1166905"/>
            <a:ext cx="1244600" cy="142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F6397F-5A93-C143-A352-8615B35C3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526" y="3846360"/>
            <a:ext cx="3319340" cy="72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12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BF0386-2B6D-B440-98E9-C813DFA31DAF}"/>
              </a:ext>
            </a:extLst>
          </p:cNvPr>
          <p:cNvSpPr/>
          <p:nvPr/>
        </p:nvSpPr>
        <p:spPr>
          <a:xfrm>
            <a:off x="2099931" y="1727791"/>
            <a:ext cx="473148" cy="14407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C66C95-BE29-444E-A180-9609A847DA97}"/>
              </a:ext>
            </a:extLst>
          </p:cNvPr>
          <p:cNvSpPr/>
          <p:nvPr/>
        </p:nvSpPr>
        <p:spPr>
          <a:xfrm>
            <a:off x="2049516" y="1681654"/>
            <a:ext cx="1534511" cy="1534511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7" name="L-Shape 6">
            <a:extLst>
              <a:ext uri="{FF2B5EF4-FFF2-40B4-BE49-F238E27FC236}">
                <a16:creationId xmlns:a16="http://schemas.microsoft.com/office/drawing/2014/main" id="{F3FD4818-B2C3-6442-9377-E92EA3C85227}"/>
              </a:ext>
            </a:extLst>
          </p:cNvPr>
          <p:cNvSpPr/>
          <p:nvPr/>
        </p:nvSpPr>
        <p:spPr>
          <a:xfrm>
            <a:off x="2623494" y="2014870"/>
            <a:ext cx="529059" cy="433277"/>
          </a:xfrm>
          <a:prstGeom prst="corner">
            <a:avLst>
              <a:gd name="adj1" fmla="val 18766"/>
              <a:gd name="adj2" fmla="val 20156"/>
            </a:avLst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8D550C-68B9-DD42-9FA3-C842A3157888}"/>
              </a:ext>
            </a:extLst>
          </p:cNvPr>
          <p:cNvSpPr/>
          <p:nvPr/>
        </p:nvSpPr>
        <p:spPr>
          <a:xfrm rot="16200000">
            <a:off x="2822945" y="2232746"/>
            <a:ext cx="473148" cy="9728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F67A25-6B9A-9941-9215-904EF8FE9E68}"/>
              </a:ext>
            </a:extLst>
          </p:cNvPr>
          <p:cNvSpPr/>
          <p:nvPr/>
        </p:nvSpPr>
        <p:spPr>
          <a:xfrm>
            <a:off x="5650968" y="2401247"/>
            <a:ext cx="1534511" cy="1534511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522286-2A6D-F54C-8865-68DC18E9483B}"/>
              </a:ext>
            </a:extLst>
          </p:cNvPr>
          <p:cNvCxnSpPr>
            <a:cxnSpLocks/>
          </p:cNvCxnSpPr>
          <p:nvPr/>
        </p:nvCxnSpPr>
        <p:spPr>
          <a:xfrm>
            <a:off x="5887453" y="2529618"/>
            <a:ext cx="0" cy="1272361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0A8D3B-965D-F743-A578-364831C347F9}"/>
              </a:ext>
            </a:extLst>
          </p:cNvPr>
          <p:cNvCxnSpPr>
            <a:cxnSpLocks/>
          </p:cNvCxnSpPr>
          <p:nvPr/>
        </p:nvCxnSpPr>
        <p:spPr>
          <a:xfrm>
            <a:off x="5887453" y="3180770"/>
            <a:ext cx="1160769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35E5FC2-7EC1-D547-96ED-2FE0CC9D4B25}"/>
              </a:ext>
            </a:extLst>
          </p:cNvPr>
          <p:cNvSpPr/>
          <p:nvPr/>
        </p:nvSpPr>
        <p:spPr>
          <a:xfrm>
            <a:off x="5941737" y="3045889"/>
            <a:ext cx="73419" cy="734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FC4039-C47D-C448-9D14-445F268B5598}"/>
              </a:ext>
            </a:extLst>
          </p:cNvPr>
          <p:cNvSpPr/>
          <p:nvPr/>
        </p:nvSpPr>
        <p:spPr>
          <a:xfrm>
            <a:off x="7579617" y="2398542"/>
            <a:ext cx="1534511" cy="1534511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625FF1-0836-2A4A-A36F-4AB3D73C81D7}"/>
              </a:ext>
            </a:extLst>
          </p:cNvPr>
          <p:cNvCxnSpPr>
            <a:cxnSpLocks/>
          </p:cNvCxnSpPr>
          <p:nvPr/>
        </p:nvCxnSpPr>
        <p:spPr>
          <a:xfrm>
            <a:off x="7772543" y="2529618"/>
            <a:ext cx="0" cy="1272361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BBFBD0-7A66-5840-BE99-C7E2703F689C}"/>
              </a:ext>
            </a:extLst>
          </p:cNvPr>
          <p:cNvCxnSpPr>
            <a:cxnSpLocks/>
          </p:cNvCxnSpPr>
          <p:nvPr/>
        </p:nvCxnSpPr>
        <p:spPr>
          <a:xfrm>
            <a:off x="7845315" y="3179472"/>
            <a:ext cx="1136125" cy="10635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955408F-C728-9348-83AD-BF7252D103AB}"/>
              </a:ext>
            </a:extLst>
          </p:cNvPr>
          <p:cNvCxnSpPr>
            <a:cxnSpLocks/>
          </p:cNvCxnSpPr>
          <p:nvPr/>
        </p:nvCxnSpPr>
        <p:spPr>
          <a:xfrm>
            <a:off x="7739151" y="2560952"/>
            <a:ext cx="353924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0845EA4-3D4C-4749-AFD7-D407C9774725}"/>
              </a:ext>
            </a:extLst>
          </p:cNvPr>
          <p:cNvCxnSpPr>
            <a:cxnSpLocks/>
          </p:cNvCxnSpPr>
          <p:nvPr/>
        </p:nvCxnSpPr>
        <p:spPr>
          <a:xfrm>
            <a:off x="8054745" y="2560952"/>
            <a:ext cx="0" cy="521646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3794137-FBED-D341-A890-0B29FD075EDA}"/>
              </a:ext>
            </a:extLst>
          </p:cNvPr>
          <p:cNvCxnSpPr>
            <a:cxnSpLocks/>
          </p:cNvCxnSpPr>
          <p:nvPr/>
        </p:nvCxnSpPr>
        <p:spPr>
          <a:xfrm>
            <a:off x="7736671" y="3045889"/>
            <a:ext cx="353924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8A28BDA-12EE-0643-8455-BE01F02C0662}"/>
              </a:ext>
            </a:extLst>
          </p:cNvPr>
          <p:cNvCxnSpPr>
            <a:cxnSpLocks/>
          </p:cNvCxnSpPr>
          <p:nvPr/>
        </p:nvCxnSpPr>
        <p:spPr>
          <a:xfrm>
            <a:off x="7772543" y="3764277"/>
            <a:ext cx="318052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A615257-5B7B-7F46-A0BF-B3ED2940A79D}"/>
              </a:ext>
            </a:extLst>
          </p:cNvPr>
          <p:cNvCxnSpPr>
            <a:cxnSpLocks/>
          </p:cNvCxnSpPr>
          <p:nvPr/>
        </p:nvCxnSpPr>
        <p:spPr>
          <a:xfrm>
            <a:off x="8054745" y="3276490"/>
            <a:ext cx="0" cy="521646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BEA62AD-D3F5-4545-87C1-07283A0F5819}"/>
              </a:ext>
            </a:extLst>
          </p:cNvPr>
          <p:cNvCxnSpPr>
            <a:cxnSpLocks/>
          </p:cNvCxnSpPr>
          <p:nvPr/>
        </p:nvCxnSpPr>
        <p:spPr>
          <a:xfrm>
            <a:off x="7736671" y="3312589"/>
            <a:ext cx="353924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601890D6-2D5D-9F4B-BF00-1628EBEFE3F9}"/>
              </a:ext>
            </a:extLst>
          </p:cNvPr>
          <p:cNvSpPr/>
          <p:nvPr/>
        </p:nvSpPr>
        <p:spPr>
          <a:xfrm>
            <a:off x="3584052" y="4250367"/>
            <a:ext cx="1534511" cy="1534511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5872629-2AA2-5245-BE80-1CF84671DABB}"/>
              </a:ext>
            </a:extLst>
          </p:cNvPr>
          <p:cNvCxnSpPr>
            <a:cxnSpLocks/>
          </p:cNvCxnSpPr>
          <p:nvPr/>
        </p:nvCxnSpPr>
        <p:spPr>
          <a:xfrm>
            <a:off x="3781508" y="4354561"/>
            <a:ext cx="0" cy="62502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DD617A5-32CA-634E-82B0-E0F3EB9695C2}"/>
              </a:ext>
            </a:extLst>
          </p:cNvPr>
          <p:cNvCxnSpPr>
            <a:cxnSpLocks/>
          </p:cNvCxnSpPr>
          <p:nvPr/>
        </p:nvCxnSpPr>
        <p:spPr>
          <a:xfrm>
            <a:off x="3781508" y="5083783"/>
            <a:ext cx="990600" cy="406803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74BCDC42-C749-AA4A-9934-4A583D66CDCE}"/>
              </a:ext>
            </a:extLst>
          </p:cNvPr>
          <p:cNvSpPr/>
          <p:nvPr/>
        </p:nvSpPr>
        <p:spPr>
          <a:xfrm>
            <a:off x="3824142" y="4979589"/>
            <a:ext cx="73419" cy="734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E05F8564-BC92-1642-8F09-5A3D4A09A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411" y="3636974"/>
            <a:ext cx="190500" cy="1905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26496A8-E64B-794A-BB1F-11B2C5138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773" y="3661467"/>
            <a:ext cx="190500" cy="1905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784163B-189E-5048-9BA8-BC02A7C79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207" y="3702886"/>
            <a:ext cx="1905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12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09471B-4E3B-D948-80B4-0E0C8DBE86ED}"/>
              </a:ext>
            </a:extLst>
          </p:cNvPr>
          <p:cNvSpPr/>
          <p:nvPr/>
        </p:nvSpPr>
        <p:spPr>
          <a:xfrm>
            <a:off x="5225292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51A4D-7A96-A349-BC5C-1BBB7989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969" y="1103687"/>
            <a:ext cx="757928" cy="757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BB7730-57BA-CC46-82D7-CE78B837A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574" y="1058962"/>
            <a:ext cx="816723" cy="8167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54A21-8053-014F-8E8D-BC2CD159193E}"/>
              </a:ext>
            </a:extLst>
          </p:cNvPr>
          <p:cNvSpPr txBox="1"/>
          <p:nvPr/>
        </p:nvSpPr>
        <p:spPr>
          <a:xfrm>
            <a:off x="5225292" y="1856671"/>
            <a:ext cx="3505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EF </a:t>
            </a:r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Migration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81CA6-90CE-294F-8DD9-7976A2C4F387}"/>
              </a:ext>
            </a:extLst>
          </p:cNvPr>
          <p:cNvSpPr/>
          <p:nvPr/>
        </p:nvSpPr>
        <p:spPr>
          <a:xfrm>
            <a:off x="1404501" y="3667253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A016BB-DCA7-6741-A230-F0C47F67A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784621"/>
            <a:ext cx="757928" cy="757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AE4F69-D70D-5241-91A5-E707BDA7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739896"/>
            <a:ext cx="816723" cy="816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E5A86B-2FE3-204C-A459-629F76929764}"/>
              </a:ext>
            </a:extLst>
          </p:cNvPr>
          <p:cNvSpPr txBox="1"/>
          <p:nvPr/>
        </p:nvSpPr>
        <p:spPr>
          <a:xfrm>
            <a:off x="1404501" y="4537605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Biến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,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hằng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Kiểu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dữ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liệu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09DE13-7DC4-3847-A06B-DD37038BE9C7}"/>
              </a:ext>
            </a:extLst>
          </p:cNvPr>
          <p:cNvSpPr/>
          <p:nvPr/>
        </p:nvSpPr>
        <p:spPr>
          <a:xfrm>
            <a:off x="5322969" y="3714410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7DB003-1284-5544-A522-F0A3C510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646" y="3831778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5B095A-50AF-FC47-AA58-A829534B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51" y="3787053"/>
            <a:ext cx="816723" cy="816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38366C-EB04-3B40-BED7-902601068DAA}"/>
              </a:ext>
            </a:extLst>
          </p:cNvPr>
          <p:cNvSpPr txBox="1"/>
          <p:nvPr/>
        </p:nvSpPr>
        <p:spPr>
          <a:xfrm>
            <a:off x="5322969" y="4584762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Toán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tử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if, switch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12F412-F661-1744-813A-B7F6F1A31F5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25826" y="1033809"/>
            <a:ext cx="1783853" cy="10034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&lt;p&gt; </a:t>
            </a:r>
            <a:r>
              <a:rPr lang="en-US" sz="2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&lt;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br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2535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109C9A-BDD4-8A43-9D26-34A17C5B9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4250" y="1898650"/>
            <a:ext cx="51435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83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Chuỗi</a:t>
            </a:r>
            <a:endParaRPr lang="en-US" sz="4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F29593-6D01-BE49-9499-B95D99698205}"/>
              </a:ext>
            </a:extLst>
          </p:cNvPr>
          <p:cNvSpPr/>
          <p:nvPr/>
        </p:nvSpPr>
        <p:spPr>
          <a:xfrm>
            <a:off x="5462187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4F5569-764E-C84E-BD2D-25AFD9097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864" y="1103687"/>
            <a:ext cx="757928" cy="7579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018300-C744-C84C-9A01-83E144CC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469" y="1058962"/>
            <a:ext cx="816723" cy="816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E8C32E-EB7E-134B-989A-E16DB1B4A019}"/>
              </a:ext>
            </a:extLst>
          </p:cNvPr>
          <p:cNvSpPr txBox="1"/>
          <p:nvPr/>
        </p:nvSpPr>
        <p:spPr>
          <a:xfrm>
            <a:off x="5462187" y="2035782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Tính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kế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thừa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AD6E88-A534-FD44-AF8C-45788C582AD9}"/>
              </a:ext>
            </a:extLst>
          </p:cNvPr>
          <p:cNvSpPr/>
          <p:nvPr/>
        </p:nvSpPr>
        <p:spPr>
          <a:xfrm>
            <a:off x="1387011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D178DE-A63F-8745-A4FC-A34B26AFF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987443"/>
            <a:ext cx="757928" cy="7579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04B90E-A037-604F-B02E-1B97C1F40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942718"/>
            <a:ext cx="816723" cy="8167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2C6C17-3DE0-6A4C-BB1E-47856F0B49DF}"/>
              </a:ext>
            </a:extLst>
          </p:cNvPr>
          <p:cNvSpPr txBox="1"/>
          <p:nvPr/>
        </p:nvSpPr>
        <p:spPr>
          <a:xfrm>
            <a:off x="1387011" y="4919538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Tính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đa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hình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DB4551-E49D-CF4E-800B-685911C3EC20}"/>
              </a:ext>
            </a:extLst>
          </p:cNvPr>
          <p:cNvSpPr/>
          <p:nvPr/>
        </p:nvSpPr>
        <p:spPr>
          <a:xfrm>
            <a:off x="5370747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61237FA-AE8B-5940-AC19-603778B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24" y="3987443"/>
            <a:ext cx="757928" cy="7579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B513A79-164F-0F42-9EFA-D49998663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029" y="3942718"/>
            <a:ext cx="816723" cy="8167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179C8B9-8A05-B342-823B-C3F1FB12B134}"/>
              </a:ext>
            </a:extLst>
          </p:cNvPr>
          <p:cNvSpPr txBox="1"/>
          <p:nvPr/>
        </p:nvSpPr>
        <p:spPr>
          <a:xfrm>
            <a:off x="5370747" y="4919538"/>
            <a:ext cx="3505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Asp.net</a:t>
            </a:r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core MVC </a:t>
            </a:r>
          </a:p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Controller - View</a:t>
            </a:r>
          </a:p>
        </p:txBody>
      </p:sp>
    </p:spTree>
    <p:extLst>
      <p:ext uri="{BB962C8B-B14F-4D97-AF65-F5344CB8AC3E}">
        <p14:creationId xmlns:p14="http://schemas.microsoft.com/office/powerpoint/2010/main" val="66708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struc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</a:t>
            </a:r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enum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B9077F-6513-D84A-AF2A-8B958A70BC7B}"/>
              </a:ext>
            </a:extLst>
          </p:cNvPr>
          <p:cNvSpPr/>
          <p:nvPr/>
        </p:nvSpPr>
        <p:spPr>
          <a:xfrm>
            <a:off x="5681643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6924B1-E422-8B47-A1A5-C7FCB7F5D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320" y="1103687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5E4FFE-34BA-A84D-A328-39D976B51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925" y="1058962"/>
            <a:ext cx="816723" cy="8167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118EA54-09B7-1A44-B776-855CC35A962F}"/>
              </a:ext>
            </a:extLst>
          </p:cNvPr>
          <p:cNvSpPr txBox="1"/>
          <p:nvPr/>
        </p:nvSpPr>
        <p:spPr>
          <a:xfrm>
            <a:off x="5681643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Exeption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91297A-C694-004D-8C80-FF8788C5AD77}"/>
              </a:ext>
            </a:extLst>
          </p:cNvPr>
          <p:cNvSpPr/>
          <p:nvPr/>
        </p:nvSpPr>
        <p:spPr>
          <a:xfrm>
            <a:off x="1387011" y="3760716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9806050-1BBC-1147-974D-598E6FEA4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878084"/>
            <a:ext cx="757928" cy="7579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D502A7-6A1F-D44B-AF1C-F23A8F5DD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833359"/>
            <a:ext cx="816723" cy="81672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981EF26-370C-1D42-B695-01E3A50FC5E2}"/>
              </a:ext>
            </a:extLst>
          </p:cNvPr>
          <p:cNvSpPr txBox="1"/>
          <p:nvPr/>
        </p:nvSpPr>
        <p:spPr>
          <a:xfrm>
            <a:off x="1387011" y="4810179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Exeption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4" name="Rectangle 13" descr="`">
            <a:extLst>
              <a:ext uri="{FF2B5EF4-FFF2-40B4-BE49-F238E27FC236}">
                <a16:creationId xmlns:a16="http://schemas.microsoft.com/office/drawing/2014/main" id="{9B59E93F-5984-274D-8D26-A850A4838E07}"/>
              </a:ext>
            </a:extLst>
          </p:cNvPr>
          <p:cNvSpPr/>
          <p:nvPr/>
        </p:nvSpPr>
        <p:spPr>
          <a:xfrm>
            <a:off x="5699133" y="3760716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 descr="`">
            <a:extLst>
              <a:ext uri="{FF2B5EF4-FFF2-40B4-BE49-F238E27FC236}">
                <a16:creationId xmlns:a16="http://schemas.microsoft.com/office/drawing/2014/main" id="{8403AB06-B7F7-D447-9EA8-D9038CF90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810" y="3878084"/>
            <a:ext cx="757928" cy="757928"/>
          </a:xfrm>
          <a:prstGeom prst="rect">
            <a:avLst/>
          </a:prstGeom>
        </p:spPr>
      </p:pic>
      <p:pic>
        <p:nvPicPr>
          <p:cNvPr id="16" name="Picture 15" descr="`">
            <a:extLst>
              <a:ext uri="{FF2B5EF4-FFF2-40B4-BE49-F238E27FC236}">
                <a16:creationId xmlns:a16="http://schemas.microsoft.com/office/drawing/2014/main" id="{9D3ED78B-7FB5-3043-A4B0-05E43151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415" y="3833359"/>
            <a:ext cx="816723" cy="816723"/>
          </a:xfrm>
          <a:prstGeom prst="rect">
            <a:avLst/>
          </a:prstGeom>
        </p:spPr>
      </p:pic>
      <p:sp>
        <p:nvSpPr>
          <p:cNvPr id="17" name="TextBox 16" descr="`">
            <a:extLst>
              <a:ext uri="{FF2B5EF4-FFF2-40B4-BE49-F238E27FC236}">
                <a16:creationId xmlns:a16="http://schemas.microsoft.com/office/drawing/2014/main" id="{C6014D06-6970-4647-9FA2-6F1BE870A3D9}"/>
              </a:ext>
            </a:extLst>
          </p:cNvPr>
          <p:cNvSpPr txBox="1"/>
          <p:nvPr/>
        </p:nvSpPr>
        <p:spPr>
          <a:xfrm>
            <a:off x="5699133" y="4665216"/>
            <a:ext cx="3505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Dependency injection (DI)</a:t>
            </a:r>
          </a:p>
        </p:txBody>
      </p:sp>
    </p:spTree>
    <p:extLst>
      <p:ext uri="{BB962C8B-B14F-4D97-AF65-F5344CB8AC3E}">
        <p14:creationId xmlns:p14="http://schemas.microsoft.com/office/powerpoint/2010/main" val="3810015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FileStream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A2E88B-B909-5644-9D53-FE91A19B94DE}"/>
              </a:ext>
            </a:extLst>
          </p:cNvPr>
          <p:cNvSpPr/>
          <p:nvPr/>
        </p:nvSpPr>
        <p:spPr>
          <a:xfrm>
            <a:off x="1404501" y="3739897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44FA420-615F-B849-8807-CFFA2D616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857265"/>
            <a:ext cx="757928" cy="7579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4042C4-537C-C84A-8F68-3BA2C92F4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812540"/>
            <a:ext cx="816723" cy="816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B23672-530E-B743-9AC7-3B3B82574FB6}"/>
              </a:ext>
            </a:extLst>
          </p:cNvPr>
          <p:cNvSpPr txBox="1"/>
          <p:nvPr/>
        </p:nvSpPr>
        <p:spPr>
          <a:xfrm>
            <a:off x="1404501" y="4789360"/>
            <a:ext cx="350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using - </a:t>
            </a:r>
            <a:r>
              <a:rPr lang="en-US" sz="3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IDisposable</a:t>
            </a:r>
            <a:endParaRPr lang="en-US" sz="3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E19F62-F698-4447-8BD1-1D8A2C689FCD}"/>
              </a:ext>
            </a:extLst>
          </p:cNvPr>
          <p:cNvSpPr/>
          <p:nvPr/>
        </p:nvSpPr>
        <p:spPr>
          <a:xfrm>
            <a:off x="5547447" y="1058962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4DC719-9D33-7048-A9E8-CD253D33A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24" y="1176330"/>
            <a:ext cx="757928" cy="7579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D645FBA-6A1E-AD40-81F1-F72B3B108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729" y="1131605"/>
            <a:ext cx="816723" cy="8167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A984617-250C-FB4E-BCFF-EEC7B2B0C82A}"/>
              </a:ext>
            </a:extLst>
          </p:cNvPr>
          <p:cNvSpPr txBox="1"/>
          <p:nvPr/>
        </p:nvSpPr>
        <p:spPr>
          <a:xfrm>
            <a:off x="5547447" y="2108425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Generic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FC8C01-A283-464E-92DA-9AEADBB3BE26}"/>
              </a:ext>
            </a:extLst>
          </p:cNvPr>
          <p:cNvSpPr/>
          <p:nvPr/>
        </p:nvSpPr>
        <p:spPr>
          <a:xfrm>
            <a:off x="5547447" y="3723467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AE42EE7-0339-C747-AD15-80C678847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24" y="3840835"/>
            <a:ext cx="757928" cy="7579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7E9ED15-B464-974D-9376-4A0B85CF5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729" y="3796110"/>
            <a:ext cx="816723" cy="8167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9C0E740-88AA-C541-8675-78C350B02642}"/>
              </a:ext>
            </a:extLst>
          </p:cNvPr>
          <p:cNvSpPr txBox="1"/>
          <p:nvPr/>
        </p:nvSpPr>
        <p:spPr>
          <a:xfrm>
            <a:off x="5547447" y="4772930"/>
            <a:ext cx="350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Collection - List</a:t>
            </a:r>
          </a:p>
        </p:txBody>
      </p:sp>
    </p:spTree>
    <p:extLst>
      <p:ext uri="{BB962C8B-B14F-4D97-AF65-F5344CB8AC3E}">
        <p14:creationId xmlns:p14="http://schemas.microsoft.com/office/powerpoint/2010/main" val="3694482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C578A5-A267-284F-9EB3-999613262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024" y="1084335"/>
            <a:ext cx="800608" cy="8006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824E31-9710-1F4C-83D5-ED54640B9F1C}"/>
              </a:ext>
            </a:extLst>
          </p:cNvPr>
          <p:cNvSpPr txBox="1"/>
          <p:nvPr/>
        </p:nvSpPr>
        <p:spPr>
          <a:xfrm>
            <a:off x="2348915" y="1306379"/>
            <a:ext cx="1995888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dirty="0">
                <a:ln/>
                <a:solidFill>
                  <a:schemeClr val="accent4"/>
                </a:solidFill>
              </a:rPr>
              <a:t>MS Access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0454D-8635-3E4E-865D-B55E90904FE7}"/>
              </a:ext>
            </a:extLst>
          </p:cNvPr>
          <p:cNvSpPr txBox="1"/>
          <p:nvPr/>
        </p:nvSpPr>
        <p:spPr>
          <a:xfrm>
            <a:off x="1387012" y="1982958"/>
            <a:ext cx="3505028" cy="89255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Giới</a:t>
            </a:r>
            <a:r>
              <a:rPr lang="en-US" sz="2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thiệu</a:t>
            </a:r>
            <a:r>
              <a:rPr lang="en-US" sz="2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</a:p>
          <a:p>
            <a:pPr algn="ctr"/>
            <a:r>
              <a:rPr lang="en-US" sz="2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làm</a:t>
            </a:r>
            <a:r>
              <a:rPr lang="en-US" sz="2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quen</a:t>
            </a:r>
            <a:endParaRPr lang="en-US" sz="2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6611CB-36A5-CB4D-ACB1-34DE896A37BA}"/>
              </a:ext>
            </a:extLst>
          </p:cNvPr>
          <p:cNvSpPr/>
          <p:nvPr/>
        </p:nvSpPr>
        <p:spPr>
          <a:xfrm>
            <a:off x="5133949" y="1044063"/>
            <a:ext cx="3505029" cy="21317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88345ED-A3A2-604E-BE3B-69452937C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962" y="1142079"/>
            <a:ext cx="800608" cy="8006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F812A9-E5D5-1C44-A57D-404495AA3B82}"/>
              </a:ext>
            </a:extLst>
          </p:cNvPr>
          <p:cNvSpPr txBox="1"/>
          <p:nvPr/>
        </p:nvSpPr>
        <p:spPr>
          <a:xfrm>
            <a:off x="6095853" y="1364123"/>
            <a:ext cx="1995888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dirty="0">
                <a:ln/>
                <a:solidFill>
                  <a:schemeClr val="accent4"/>
                </a:solidFill>
              </a:rPr>
              <a:t>MS Access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D4044D-68B5-ED44-A777-09B7D2C3166A}"/>
              </a:ext>
            </a:extLst>
          </p:cNvPr>
          <p:cNvSpPr txBox="1"/>
          <p:nvPr/>
        </p:nvSpPr>
        <p:spPr>
          <a:xfrm>
            <a:off x="5133950" y="2040702"/>
            <a:ext cx="3505028" cy="492443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Tạo</a:t>
            </a:r>
            <a:r>
              <a:rPr lang="en-US" sz="2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các</a:t>
            </a:r>
            <a:r>
              <a:rPr lang="en-US" sz="2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bảng</a:t>
            </a:r>
            <a:endParaRPr lang="en-US" sz="2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1A8360-DA33-5D45-AB47-5EA48EE72F9A}"/>
              </a:ext>
            </a:extLst>
          </p:cNvPr>
          <p:cNvSpPr/>
          <p:nvPr/>
        </p:nvSpPr>
        <p:spPr>
          <a:xfrm>
            <a:off x="5624677" y="3606583"/>
            <a:ext cx="3505029" cy="21317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8892E-B6DE-C34E-9606-E6E8A5E7D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690" y="3704599"/>
            <a:ext cx="800608" cy="800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EEE152-001F-424A-AE23-D99E38D3CA2C}"/>
              </a:ext>
            </a:extLst>
          </p:cNvPr>
          <p:cNvSpPr txBox="1"/>
          <p:nvPr/>
        </p:nvSpPr>
        <p:spPr>
          <a:xfrm>
            <a:off x="6586581" y="3926643"/>
            <a:ext cx="1995888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dirty="0">
                <a:ln/>
                <a:solidFill>
                  <a:schemeClr val="accent4"/>
                </a:solidFill>
              </a:rPr>
              <a:t>MS Access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0684EA-9459-E14B-B9A1-49E6559A6F4A}"/>
              </a:ext>
            </a:extLst>
          </p:cNvPr>
          <p:cNvSpPr txBox="1"/>
          <p:nvPr/>
        </p:nvSpPr>
        <p:spPr>
          <a:xfrm>
            <a:off x="5624678" y="4603222"/>
            <a:ext cx="3505028" cy="492443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Tạo Query</a:t>
            </a:r>
            <a:endParaRPr lang="en-US" sz="2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8B0E21-A0FA-224E-B338-D5D2EA3F5033}"/>
              </a:ext>
            </a:extLst>
          </p:cNvPr>
          <p:cNvSpPr/>
          <p:nvPr/>
        </p:nvSpPr>
        <p:spPr>
          <a:xfrm>
            <a:off x="1294754" y="3641880"/>
            <a:ext cx="3505029" cy="21317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C862E4-1A85-724F-A5A3-677E57DD5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67" y="3739896"/>
            <a:ext cx="800608" cy="8006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F6F4ED-8A01-1640-B327-C74A5CBE13CD}"/>
              </a:ext>
            </a:extLst>
          </p:cNvPr>
          <p:cNvSpPr txBox="1"/>
          <p:nvPr/>
        </p:nvSpPr>
        <p:spPr>
          <a:xfrm>
            <a:off x="2256658" y="3961940"/>
            <a:ext cx="1995888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dirty="0">
                <a:ln/>
                <a:solidFill>
                  <a:schemeClr val="accent4"/>
                </a:solidFill>
              </a:rPr>
              <a:t>MS Access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EBF6CF-78A4-2B42-83A9-486D26A461B5}"/>
              </a:ext>
            </a:extLst>
          </p:cNvPr>
          <p:cNvSpPr txBox="1"/>
          <p:nvPr/>
        </p:nvSpPr>
        <p:spPr>
          <a:xfrm>
            <a:off x="1294755" y="4638519"/>
            <a:ext cx="3505028" cy="492443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Form</a:t>
            </a:r>
            <a:endParaRPr lang="en-US" sz="2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8046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7EEB54-90A6-9747-8FC7-FAF87618B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058" y="1357744"/>
            <a:ext cx="1388933" cy="13889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F704D08-AB8D-EA49-8C02-35DD8F7405AC}"/>
              </a:ext>
            </a:extLst>
          </p:cNvPr>
          <p:cNvSpPr/>
          <p:nvPr/>
        </p:nvSpPr>
        <p:spPr>
          <a:xfrm>
            <a:off x="5164354" y="986319"/>
            <a:ext cx="3505029" cy="21317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A8254-5099-124C-A906-150E79070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127" y="1225128"/>
            <a:ext cx="2840446" cy="159775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9CAB692-0CED-D845-9CE9-7E88DC02B97C}"/>
              </a:ext>
            </a:extLst>
          </p:cNvPr>
          <p:cNvSpPr/>
          <p:nvPr/>
        </p:nvSpPr>
        <p:spPr>
          <a:xfrm>
            <a:off x="1387011" y="3368471"/>
            <a:ext cx="3505029" cy="21317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B07291-6C79-3344-AB22-4C762D997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060" y="3429000"/>
            <a:ext cx="1921426" cy="192142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FFCF233-AF91-3D4A-BE32-305B2FE83EE5}"/>
              </a:ext>
            </a:extLst>
          </p:cNvPr>
          <p:cNvSpPr/>
          <p:nvPr/>
        </p:nvSpPr>
        <p:spPr>
          <a:xfrm>
            <a:off x="5164354" y="3478471"/>
            <a:ext cx="3505029" cy="21317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1143358-8EC2-E444-A586-75555F4DD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178" y="3901177"/>
            <a:ext cx="1321554" cy="13215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0F3E86B-A7C2-054A-9F9F-631D7C5851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3501" y="3822842"/>
            <a:ext cx="1424072" cy="142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9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704D08-AB8D-EA49-8C02-35DD8F7405AC}"/>
              </a:ext>
            </a:extLst>
          </p:cNvPr>
          <p:cNvSpPr/>
          <p:nvPr/>
        </p:nvSpPr>
        <p:spPr>
          <a:xfrm>
            <a:off x="5164354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CAB692-0CED-D845-9CE9-7E88DC02B97C}"/>
              </a:ext>
            </a:extLst>
          </p:cNvPr>
          <p:cNvSpPr/>
          <p:nvPr/>
        </p:nvSpPr>
        <p:spPr>
          <a:xfrm>
            <a:off x="1387011" y="3368471"/>
            <a:ext cx="3505029" cy="21317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FCF233-AF91-3D4A-BE32-305B2FE83EE5}"/>
              </a:ext>
            </a:extLst>
          </p:cNvPr>
          <p:cNvSpPr/>
          <p:nvPr/>
        </p:nvSpPr>
        <p:spPr>
          <a:xfrm>
            <a:off x="5164354" y="3478471"/>
            <a:ext cx="3505029" cy="2131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7CB4E-D7E2-1C41-BDD5-F8CEB0795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214" y="3812963"/>
            <a:ext cx="3206558" cy="14830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507C5E-67E7-3244-ABC4-73A084D788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4937" t="5334" r="3918" b="8808"/>
          <a:stretch/>
        </p:blipFill>
        <p:spPr>
          <a:xfrm>
            <a:off x="1904999" y="3812963"/>
            <a:ext cx="2623457" cy="11944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F19DE0-6DA9-5641-9866-01E0E070B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980" y="1379535"/>
            <a:ext cx="1695493" cy="12716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97F47C-F2C7-F64E-9C84-50A1FE7BD9B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45482" y="1162754"/>
            <a:ext cx="2942771" cy="165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61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99216</TotalTime>
  <Words>107</Words>
  <Application>Microsoft Macintosh PowerPoint</Application>
  <PresentationFormat>Widescreen</PresentationFormat>
  <Paragraphs>51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158</cp:revision>
  <dcterms:created xsi:type="dcterms:W3CDTF">2019-08-01T05:53:39Z</dcterms:created>
  <dcterms:modified xsi:type="dcterms:W3CDTF">2020-04-02T06:44:19Z</dcterms:modified>
</cp:coreProperties>
</file>